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6131" y="58847"/>
            <a:ext cx="11812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ВАЗ 21099, цвет песочный, ГРЗ б/н, брошено по адресу: г. Москва, район Щербинка, ул. Маршала Савицкого, вблизи д. 6 корп. 2; 2) ВАЗ 2114, цвет серебристый, ГРЗ б/н, брошено по адресу: г. Москва, район Щербинка, ул. Маршала Савицкого, вблизи д. 5.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19" y="2887339"/>
            <a:ext cx="4301144" cy="30068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608" y="2887339"/>
            <a:ext cx="4216685" cy="300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11580</TotalTime>
  <Words>232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7</cp:revision>
  <dcterms:created xsi:type="dcterms:W3CDTF">2026-04-13T13:48:55Z</dcterms:created>
  <dcterms:modified xsi:type="dcterms:W3CDTF">2026-05-13T14:45:11Z</dcterms:modified>
</cp:coreProperties>
</file>